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6" r:id="rId5"/>
    <p:sldId id="271" r:id="rId6"/>
    <p:sldId id="267" r:id="rId7"/>
    <p:sldId id="270" r:id="rId8"/>
    <p:sldId id="265" r:id="rId9"/>
    <p:sldId id="264" r:id="rId10"/>
    <p:sldId id="268" r:id="rId11"/>
    <p:sldId id="263" r:id="rId12"/>
    <p:sldId id="262" r:id="rId13"/>
    <p:sldId id="261" r:id="rId14"/>
    <p:sldId id="260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4C38F-D303-47BF-B73B-5F95F7BF1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9A0DD-99FF-45E1-8C61-1D77B4A39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EE712-9FB7-42AF-BDCA-A0B7FADF3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296126-0E84-462B-BB8C-0A5521B2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16ECC6-3A30-4F07-9D00-289C8BAE6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1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345CB-73B7-4165-9707-88D6DBAB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979A3D-DDAB-4E82-8724-EB820CBB8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EA9EC1-C431-4A43-85F4-5F9C7802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C750F5-58F9-4BEE-8C96-FA96B3F46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67E92D-762D-47BE-9E95-4CED351DA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23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DB863F-4406-48F8-9029-08BD899BD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DA2159-628A-42BE-988D-3FEB34F4F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B63671-3E18-4E50-909B-238C14D98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7E7395-4611-4C0D-B0B5-4C333549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FFD9AF-507E-4315-956B-0EF1FD5F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2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538FD-AC5F-473F-90E1-909F7FC46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E0E73-9196-4CC3-A903-65334DED3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3528B8-6943-4D92-B3B8-FD4796D6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091AE6-8333-4675-B92A-529361F3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BD0F72-6EED-4154-A560-AE559C9C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56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CF300-1D24-4EDE-8794-CB0EB4FB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CDA238-8BE1-4E49-ADC9-92457228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A5355-7553-4F2A-A062-C0B043A33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61870-2F6A-4C44-BC42-58C492BC4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45D355-E2C8-42DA-9F68-8B25EE92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44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B59AE-C7D4-4424-B86A-8598B4A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A599D-916C-4784-82F1-39B8AF3C3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BC33C1-6E93-4A0B-9C32-0376D474E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117FCC-2F17-4693-BF33-68690460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A1A5EE-56DA-4DB6-B146-7D33C422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8BB7BC-8C27-436E-A7FA-B624CCCC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30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BB6A7-AF38-4F98-83C4-09326BCD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A40886-8AFF-47AA-A9E1-0228C9E0B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8367AF-E455-4B4A-8173-077769112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FCD5F6-EAF6-4968-998C-87E456EE4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0BCC62-DC4F-4AE9-B289-CC86FBAF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F22954-D908-44DA-B827-1E7E0533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ED7E4A-BB1E-4CEA-9534-9B9F4B8E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F83E69-CD7E-444F-ADD3-52273318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23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19E98-9278-41F3-9B08-C0DE8B17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39B1D1-61A7-4EE7-B4CD-290FFD00E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DE8196-55EC-4FF7-B8E1-50BB174B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C772A9-8687-4CF6-9BFE-AAAAD954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73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A7D053A-03FE-47C8-8E38-0E3938835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394AFF-DE86-41BD-8C81-7A62CAB3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280648-2A47-404C-8867-D240DFE1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03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B8BDB-DD93-49D7-8AAB-D6561059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39C6E3-4A15-43EF-84D7-6C982450D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58D9A2-1880-4B7A-98BB-40131427A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8260D7-7445-473E-AC3F-1D7EFD4C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7DB4C1-9F6C-4083-9C27-836DAAAAE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FE6DB-7690-4FAF-889D-389911F0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61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2F37B-D7C5-466A-AD9B-9586DB08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9C76A6-4635-4ECB-8536-65B76E272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F2FCE4-3B3A-4C28-9983-CDE4441A4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2296D-7DCB-4C25-A886-10BDE8C49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1776BD-A1EE-49CE-82CA-199B9A56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96713E-9BA3-45D1-93EE-F9E0E510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9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C1A5C-9E30-45F0-BCCA-2B6109FC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9B3C24-BE56-4401-B5DE-A942A0712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F2D33F-8731-43DB-A9FC-00241B198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55269-FAD8-4613-A2E9-6B734A4DB4DD}" type="datetimeFigureOut">
              <a:rPr lang="ru-RU" smtClean="0"/>
              <a:t>09.05.2021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B092BA-6D95-4523-B46A-CA292280E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6BBA4A-6C81-43DB-BA87-9B5B621DD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0F52D-12EF-4F19-B38A-DF97600A8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40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2EB7B-D6A6-4442-8EE2-AA027EA2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A45DB0-98CD-4597-83B3-A55C56347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2FCB5B1-FBA0-4AD0-B294-E464A3E9B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2177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036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Керчь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9153519" y="1445298"/>
            <a:ext cx="23050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Керчь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15ED32B-4D2A-4DD3-8A85-CDCF46A77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461" y="3128652"/>
            <a:ext cx="4777083" cy="36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855E6D8E-C4ED-4255-8B0C-E5375D7F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8" y="3128652"/>
            <a:ext cx="4888311" cy="363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4727561" y="1445298"/>
            <a:ext cx="4557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 </a:t>
            </a:r>
          </a:p>
        </p:txBody>
      </p:sp>
    </p:spTree>
    <p:extLst>
      <p:ext uri="{BB962C8B-B14F-4D97-AF65-F5344CB8AC3E}">
        <p14:creationId xmlns:p14="http://schemas.microsoft.com/office/powerpoint/2010/main" val="416724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инск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8835847" y="1414554"/>
            <a:ext cx="27767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Минск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1C6BEA7-2FF8-46E1-98FF-C30557C5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03" y="3128652"/>
            <a:ext cx="4660031" cy="36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DD5978B-3855-44A0-8DFE-53D3845C9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66" y="3128651"/>
            <a:ext cx="4660030" cy="36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4537534" y="1400451"/>
            <a:ext cx="4557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 </a:t>
            </a:r>
          </a:p>
        </p:txBody>
      </p:sp>
    </p:spTree>
    <p:extLst>
      <p:ext uri="{BB962C8B-B14F-4D97-AF65-F5344CB8AC3E}">
        <p14:creationId xmlns:p14="http://schemas.microsoft.com/office/powerpoint/2010/main" val="2533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Тул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9561419" y="1426584"/>
            <a:ext cx="20331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Тула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136D2FA-6FD4-40B1-996D-85E83C849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09" y="3128652"/>
            <a:ext cx="4637126" cy="36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60031FE-3BFA-44CF-86C7-8B6E93693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8" y="3128652"/>
            <a:ext cx="4712367" cy="363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5401374" y="1429187"/>
            <a:ext cx="45570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 </a:t>
            </a:r>
          </a:p>
        </p:txBody>
      </p:sp>
    </p:spTree>
    <p:extLst>
      <p:ext uri="{BB962C8B-B14F-4D97-AF65-F5344CB8AC3E}">
        <p14:creationId xmlns:p14="http://schemas.microsoft.com/office/powerpoint/2010/main" val="14376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урманск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7950205" y="1523018"/>
            <a:ext cx="38348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рманск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80559C63-56E3-4329-A19C-B540947EA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568" y="3128652"/>
            <a:ext cx="4572467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5AEF26A-2F23-4C02-85DF-40124DCE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28" y="3128652"/>
            <a:ext cx="4572467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3585485" y="1563714"/>
            <a:ext cx="43647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</a:t>
            </a:r>
          </a:p>
        </p:txBody>
      </p:sp>
    </p:spTree>
    <p:extLst>
      <p:ext uri="{BB962C8B-B14F-4D97-AF65-F5344CB8AC3E}">
        <p14:creationId xmlns:p14="http://schemas.microsoft.com/office/powerpoint/2010/main" val="64660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моленск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3585485" y="1637889"/>
            <a:ext cx="43647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86E62E8-BA0A-48A7-AC55-E9C71154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992" y="3128652"/>
            <a:ext cx="4851042" cy="36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6E8A401-06F5-4BD9-9065-926E9923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0" y="3128651"/>
            <a:ext cx="4852243" cy="36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7829358" y="1676779"/>
            <a:ext cx="38240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</a:t>
            </a:r>
          </a:p>
        </p:txBody>
      </p:sp>
    </p:spTree>
    <p:extLst>
      <p:ext uri="{BB962C8B-B14F-4D97-AF65-F5344CB8AC3E}">
        <p14:creationId xmlns:p14="http://schemas.microsoft.com/office/powerpoint/2010/main" val="407917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40EF3-F464-4BD4-82C5-EF6A1F29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0C5C379-CC59-461F-9E10-828A6F3F0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304"/>
            <a:ext cx="12192000" cy="7173531"/>
          </a:xfrm>
        </p:spPr>
      </p:pic>
    </p:spTree>
    <p:extLst>
      <p:ext uri="{BB962C8B-B14F-4D97-AF65-F5344CB8AC3E}">
        <p14:creationId xmlns:p14="http://schemas.microsoft.com/office/powerpoint/2010/main" val="241496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оскв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45341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0811FD7-5A0B-4200-9267-82878CF05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46" y="2946668"/>
            <a:ext cx="4637126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7ADE50A-671E-471E-BB88-E55AB3A5A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71" y="2946668"/>
            <a:ext cx="4637126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8767761" y="1455906"/>
            <a:ext cx="28707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</a:t>
            </a:r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2035277" y="1454271"/>
            <a:ext cx="9043229" cy="10433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</a:t>
            </a:r>
            <a:endParaRPr lang="ru-RU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6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Ленинград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28" y="29835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3316967" y="1657955"/>
            <a:ext cx="43647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4255304-C7CE-444B-9381-75A2B141C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4" y="3128652"/>
            <a:ext cx="4680077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8BAA520-198C-4C3C-97FC-E404974A8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567" y="3128652"/>
            <a:ext cx="4572467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7681688" y="1637890"/>
            <a:ext cx="39785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</a:t>
            </a:r>
          </a:p>
        </p:txBody>
      </p:sp>
    </p:spTree>
    <p:extLst>
      <p:ext uri="{BB962C8B-B14F-4D97-AF65-F5344CB8AC3E}">
        <p14:creationId xmlns:p14="http://schemas.microsoft.com/office/powerpoint/2010/main" val="207243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олгоград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7996634" y="1541205"/>
            <a:ext cx="37701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C3EA27B-1272-40A2-B955-465E521F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06" y="3074788"/>
            <a:ext cx="4772661" cy="36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06E32A20-16E1-4F45-BEE7-F16BB692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1" y="3074787"/>
            <a:ext cx="4867574" cy="36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3518775" y="1541205"/>
            <a:ext cx="4557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 </a:t>
            </a:r>
          </a:p>
        </p:txBody>
      </p:sp>
    </p:spTree>
    <p:extLst>
      <p:ext uri="{BB962C8B-B14F-4D97-AF65-F5344CB8AC3E}">
        <p14:creationId xmlns:p14="http://schemas.microsoft.com/office/powerpoint/2010/main" val="372872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евастополь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7129969" y="1563329"/>
            <a:ext cx="46429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Севастополь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59B6397-73B1-404C-BCAD-59546AFF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09" y="3196120"/>
            <a:ext cx="4671126" cy="350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BD381DAC-26FA-4AA0-BD74-733D3C4DD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5" y="3196120"/>
            <a:ext cx="4671126" cy="350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2724828" y="1547981"/>
            <a:ext cx="4557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 </a:t>
            </a:r>
          </a:p>
        </p:txBody>
      </p:sp>
    </p:spTree>
    <p:extLst>
      <p:ext uri="{BB962C8B-B14F-4D97-AF65-F5344CB8AC3E}">
        <p14:creationId xmlns:p14="http://schemas.microsoft.com/office/powerpoint/2010/main" val="358597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десс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8938242" y="1523018"/>
            <a:ext cx="25897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Одесса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F9E7B389-C00B-4711-9F1A-86E1701D68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8E794832-79FA-49D6-99EE-38D245321C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8733F158-0BD2-4220-B649-E4E0014C1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71" y="3122067"/>
            <a:ext cx="4694151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FA0CDF42-FBB3-47C9-9E4E-88954F619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23" y="3122068"/>
            <a:ext cx="4718164" cy="36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4381162" y="1533794"/>
            <a:ext cx="45570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 </a:t>
            </a:r>
          </a:p>
        </p:txBody>
      </p:sp>
    </p:spTree>
    <p:extLst>
      <p:ext uri="{BB962C8B-B14F-4D97-AF65-F5344CB8AC3E}">
        <p14:creationId xmlns:p14="http://schemas.microsoft.com/office/powerpoint/2010/main" val="39448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Новороссийск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6468627" y="1592102"/>
            <a:ext cx="53042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Новороссийск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F55C932-3DAA-4B75-A95A-067E80654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261" y="3128652"/>
            <a:ext cx="4657774" cy="361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8481975-9939-45EA-A67C-CE785A3DF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5" y="3128652"/>
            <a:ext cx="4657773" cy="361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2299311" y="1607485"/>
            <a:ext cx="4557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 </a:t>
            </a:r>
          </a:p>
        </p:txBody>
      </p:sp>
    </p:spTree>
    <p:extLst>
      <p:ext uri="{BB962C8B-B14F-4D97-AF65-F5344CB8AC3E}">
        <p14:creationId xmlns:p14="http://schemas.microsoft.com/office/powerpoint/2010/main" val="65327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Киев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9440580" y="1498978"/>
            <a:ext cx="21355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Киев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F19D55E-452E-4952-96E1-76C2E547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82" y="3146595"/>
            <a:ext cx="4637126" cy="349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66093BA4-FC23-49F9-86F2-F245F65EF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6" y="3198817"/>
            <a:ext cx="4637126" cy="349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5054795" y="1523018"/>
            <a:ext cx="4557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Город-герой </a:t>
            </a:r>
          </a:p>
        </p:txBody>
      </p:sp>
    </p:spTree>
    <p:extLst>
      <p:ext uri="{BB962C8B-B14F-4D97-AF65-F5344CB8AC3E}">
        <p14:creationId xmlns:p14="http://schemas.microsoft.com/office/powerpoint/2010/main" val="206588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9175A-563A-4954-8DE3-44FB78DC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Брестская крепость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7A64C4-E7DB-428C-A764-C239CBA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B4B493-8FC9-455D-9916-CBD3C99F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3" y="2673618"/>
            <a:ext cx="3638282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9581531" y="1546207"/>
            <a:ext cx="21913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Брест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E6A1530-05DC-46C9-95CC-1A7D498EA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00" y="3128652"/>
            <a:ext cx="4570235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39AD93A-9DFD-435C-8C07-CB38C984F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34" y="3128652"/>
            <a:ext cx="4572467" cy="36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C81E8E-EADD-42E2-9385-911F9805A48D}"/>
              </a:ext>
            </a:extLst>
          </p:cNvPr>
          <p:cNvSpPr/>
          <p:nvPr/>
        </p:nvSpPr>
        <p:spPr>
          <a:xfrm>
            <a:off x="3800724" y="1547981"/>
            <a:ext cx="58539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Крепость-герой </a:t>
            </a:r>
          </a:p>
        </p:txBody>
      </p:sp>
    </p:spTree>
    <p:extLst>
      <p:ext uri="{BB962C8B-B14F-4D97-AF65-F5344CB8AC3E}">
        <p14:creationId xmlns:p14="http://schemas.microsoft.com/office/powerpoint/2010/main" val="40189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31</Words>
  <Application>Microsoft Office PowerPoint</Application>
  <PresentationFormat>Широкоэкранный</PresentationFormat>
  <Paragraphs>26</Paragraphs>
  <Slides>15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MaryMyaukina@outlook.com</cp:lastModifiedBy>
  <cp:revision>11</cp:revision>
  <dcterms:created xsi:type="dcterms:W3CDTF">2021-04-25T09:38:58Z</dcterms:created>
  <dcterms:modified xsi:type="dcterms:W3CDTF">2021-05-09T18:03:44Z</dcterms:modified>
</cp:coreProperties>
</file>